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9404E4-1DE1-4568-85FA-81B6347F6D0F}" type="datetimeFigureOut">
              <a:rPr lang="es-MX" smtClean="0"/>
              <a:pPr/>
              <a:t>23/09/2014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5DEC164-43D2-47E3-B134-447E0798131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erza.com.mx/wp-content/uploads/2013/04/sep-e13648582853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539571" cy="4896544"/>
          </a:xfrm>
          <a:prstGeom prst="rect">
            <a:avLst/>
          </a:prstGeom>
          <a:noFill/>
        </p:spPr>
      </p:pic>
      <p:pic>
        <p:nvPicPr>
          <p:cNvPr id="3076" name="Picture 4" descr="https://planeacionibero.files.wordpress.com/2013/08/920_ultimodelafila_22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1849" y="0"/>
            <a:ext cx="4462151" cy="2958600"/>
          </a:xfrm>
          <a:prstGeom prst="rect">
            <a:avLst/>
          </a:prstGeom>
          <a:noFill/>
        </p:spPr>
      </p:pic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 rot="20591155">
            <a:off x="46473" y="1592768"/>
            <a:ext cx="7772400" cy="1470025"/>
          </a:xfrm>
        </p:spPr>
        <p:txBody>
          <a:bodyPr>
            <a:normAutofit/>
          </a:bodyPr>
          <a:lstStyle/>
          <a:p>
            <a:r>
              <a:rPr lang="es-MX" b="1" i="1" dirty="0" smtClean="0">
                <a:solidFill>
                  <a:schemeClr val="accent5">
                    <a:lumMod val="75000"/>
                  </a:schemeClr>
                </a:solidFill>
                <a:latin typeface="Britannic Bold" pitchFamily="34" charset="0"/>
              </a:rPr>
              <a:t>Calidad de educación en México </a:t>
            </a:r>
            <a:endParaRPr lang="es-MX" b="1" i="1" dirty="0">
              <a:solidFill>
                <a:schemeClr val="accent5">
                  <a:lumMod val="75000"/>
                </a:schemeClr>
              </a:solidFill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Arial Black" pitchFamily="34" charset="0"/>
              </a:rPr>
              <a:t>México y su calidad educativa 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779912" y="1772816"/>
            <a:ext cx="5040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itchFamily="34" charset="0"/>
                <a:cs typeface="Arial" pitchFamily="34" charset="0"/>
              </a:rPr>
              <a:t>En México, durante los últimos años, las diversas administraciones han hecho repetidos esfuerzos por crear un marco nuevo de educación de calidad, centrado en la globalización y la competitividad, estas reformas se han quedado cortas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99592" y="4077072"/>
            <a:ext cx="79208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/>
              <a:t>Enseñar a leer y escribir es una de las tareas básica de la escuela primaria. Pero, ¿Es una obligación o un derecho?.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1026" name="Picture 2" descr="http://albacetemasactiva.com/wp-content/uploads/2014/09/educaci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2857500" cy="2409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1268760"/>
            <a:ext cx="5616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para el Seguimiento de los Conocimientos de los Alumnos (PISA), México obtuvo penúltimo lugar en Ciencia, 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Matemáticas y </a:t>
            </a:r>
            <a:r>
              <a:rPr lang="es-MX" dirty="0">
                <a:latin typeface="Arial" pitchFamily="34" charset="0"/>
                <a:cs typeface="Arial" pitchFamily="34" charset="0"/>
              </a:rPr>
              <a:t>Comprensión de Lectura.</a:t>
            </a:r>
            <a:r>
              <a:rPr lang="es-MX" dirty="0"/>
              <a:t> 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23928" y="2564904"/>
            <a:ext cx="46805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Arial" pitchFamily="34" charset="0"/>
                <a:cs typeface="Arial" pitchFamily="34" charset="0"/>
              </a:rPr>
              <a:t>Por ejemplo, sólo el 20% de las personas entre 25 y 64 de edad en México ha considerado la educación preparatoria o bachillerato, proporción mas baja entre los países de la OCDE. 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MX" dirty="0">
                <a:latin typeface="Arial" pitchFamily="34" charset="0"/>
                <a:cs typeface="Arial" pitchFamily="34" charset="0"/>
              </a:rPr>
              <a:t>nivel Universitario, sin embargo la estadística de México de 12% se compara favorablemente con el promedio de la OCDE de 14%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6146" name="Picture 2" descr="http://3.bp.blogspot.com/_NVzPnvvYuLg/S_uu1E2NFtI/AAAAAAAACKk/7zVeufevveQ/s1600/cal+ed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2896"/>
            <a:ext cx="3851920" cy="32527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8229600" cy="1416738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Consecuencias</a:t>
            </a:r>
            <a:endParaRPr lang="es-MX" dirty="0"/>
          </a:p>
        </p:txBody>
      </p:sp>
      <p:pic>
        <p:nvPicPr>
          <p:cNvPr id="4" name="3 Imagen" descr="consecuencias_mala_educacion_mexic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357298"/>
            <a:ext cx="7487421" cy="52579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http://4.bp.blogspot.com/-AENfql8UAW8/U7qqZCRXTII/AAAAAAAAPSk/PxgkTVodEc8/s1600/Calidad+educ+Nube+de+palabras+educaci%C3%B3n.png"/>
          <p:cNvPicPr>
            <a:picLocks noChangeAspect="1" noChangeArrowheads="1"/>
          </p:cNvPicPr>
          <p:nvPr/>
        </p:nvPicPr>
        <p:blipFill>
          <a:blip r:embed="rId2" cstate="print">
            <a:lum bright="53000" contrast="-28000"/>
          </a:blip>
          <a:srcRect/>
          <a:stretch>
            <a:fillRect/>
          </a:stretch>
        </p:blipFill>
        <p:spPr bwMode="auto">
          <a:xfrm>
            <a:off x="-516743" y="571480"/>
            <a:ext cx="9660743" cy="597063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14346" y="4643446"/>
            <a:ext cx="9358346" cy="1799630"/>
          </a:xfrm>
        </p:spPr>
        <p:txBody>
          <a:bodyPr>
            <a:noAutofit/>
          </a:bodyPr>
          <a:lstStyle/>
          <a:p>
            <a:r>
              <a:rPr lang="es-MX" sz="8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Calidad educativa</a:t>
            </a:r>
            <a:endParaRPr lang="es-MX" sz="8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576" y="3573016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"Educar es depositar en cada hombre toda la obra humana que le ha antecedido, es hacer a cada hombre resumen del mundo viviente hasta el día en que vive, es ponerlo a nivel de su tiempo para que flote sobre él y no dejarlo debajo de su tiempo, con lo que no podrá salir a flote. Es preparar al hombre para la vida."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17410" name="AutoShape 2" descr="data:image/jpeg;base64,/9j/4AAQSkZJRgABAQAAAQABAAD/2wCEAAkGBxQTEhUUExQWFBUXGR8aGBYYGSEeHhgZIiIaIR0bHxweHSggGh4lHh4eITMhJTUuLi8uGCA2ODUsNygtLisBCgoKDg0OGxAQGywkHyQuNzcsLSwsLy8sLCw0LDQ1LCwsLCwvLCwsLCwsLCwsLCwsLCwsLDQsLCwsLCwsLDQsLP/AABEIALABHgMBIgACEQEDEQH/xAAcAAEAAgMBAQEAAAAAAAAAAAAABAUDBgcCAQj/xABGEAACAQMCBAQEAgYHBgUFAAABAgMABBESIQUTMUEGIlFhBzJxgRShI0JSc5GxFSQ0YnKywTM1gsLw8RZTorPRQ1RjkpP/xAAYAQEBAQEBAAAAAAAAAAAAAAAAAgEDBP/EACoRAAICAQQBAwMEAwAAAAAAAAABAhEDEhMhMUEiUfAyYXEUgeHxBKGx/9oADAMBAAIRAxEAPwDuNKUoBSlKAUpSgFKUoBSlKAUpSgFKUoBSlKAUpSgFKUoBSlKAUpSgFKUoBSlKAUpSgFKUoBSlKAUpSgFKUoBSlKAUpSgFKUoBSlKAUpSgFKVia5QdXUfcUBlpXwmvtAKUr4TQH2lY55gilm6Dc7Z/Ko9vxOJ20q2T9D269qy0CZSlfNVaD7SgNKAUpSgFKUoBSlKAUpSgFKUoBSlKAUpSgFKUoBSlKAUpSgFKiXN8i5GuNWHUO2MdCfyNYJuIFThpIFOMnU+D65we1S5AnrMp6MDnpvUDil06EBHiXI6SZ9e2Pr/HFR+GxQO+teSzDcaDv23I+uN//mo542SwJtsnOkHPQFQ3UqMdQAO7bVjlxyLMkfFnJGZLbTkE4LfLvq3xjOKnNw+AgSctTgFgQPXcn3qstuM6tI5AOcZbsBoLE4CnGcEKBnPtVna3fNty+nRkMNOc9CRkHAyDjI9jSLTNs0a7+J/DySRDcSFsb4A+nWQVtvHFWFDK1ybeJAAc7jr9clj0xv8ASvzdF0H0Fd1+LfBpri0TkqXMcmtkXcldLDIH6xGenXBNRCXbo9OXFFNIzcA4ml4SLfiDOVALIYyrYB64fBx0Ukbfc5q44nZlhGrRNPoX5uZo82wyRnfOM98Vy74V+Hrn8ck7RyRRRBtRdSuvKlQgBwW3Ib0Gj1xXSL2xuleR4nGlm1BAd9wQcjHfynIOQEOASatSbVs5TxxjKkzLw8SRE6LRlDEZJmDYG+TgnbHoOtPGHiOKzhBlLrzMohjUMQ2Cc4JA261gbh96Y10TBWIOdbbglVC9FIO+on6jHtq/xsXFtbDJOJTuep8ho5OhCKckif4P8Um9nZUnlAQa25kUahlyBpGHbH1+tbFcCyJyzpkknaQ9TnJ2bbO/1rmnwWx+JuNXTk7/AE1DNdOFxZ+kW39we59OwyayLTXJmZVKkSpeJQxaVLYGkacAnK9BuM0suMQynTG+o77YPb7VFlvJQFdTbrCT5SxYZXtjbHTf7e+R4m4qdWEnt+p2Oc7405wfr9dq6HKyS3F8EjkybHY7b+vfscj7VYRPlQcFcjOD1HsfetTIiY5drM53OcnJOCTnI1fy3q7/AKWSNE5rAlgWUxqzAr2IwD2xUpvyb30Wlan4i+IFrZzNDIsrOoBIRQRuMjcsKvbHi8craU1ZwTujDYHHUjG/XHX2rifxZ/3nL/hT/KKycqXB1xQUpUzs3hnjqXsAnjV0UlgA+M+U47EirWtE+Fl0I+FxkgnMkgwoyfmY9PoK3C3vwzadEg2zllIGMZ69q2MuERNVJpEulKVRIpSlAKUpQClKUApSqPxRxAwhDzXiB1AlUV+w3Oo7egx1LAUNSsvKg3XFoYyVeQAr1G/UjIH1I7VSWN9JIrsbmSNUIy0sUYAOfl2OfTf3qfY8QgUHXPHI5PmchVLbeXpscDbPtRCSryWRvY+WZdYEYBYuTsFHUk+gxXK+O/FyQsRaRIEB2klBJb3CAjT9yT6gdKufi9xcCwRImBWaQKSD1Rckj/8AYKD960f4XcAju7w85Q8cSayp6M2QFBHcdTj+6O1cpyd0j0YoR065GWH4m3WvVJFayjvmMgkemrUcfcGup+F+LW3EYuesS6wdLqygsjYG2cbgjGD6ehBAieM/BcFxbOIoUSdFJiKKFJYdEJGAVbpv0zmqX4WeGLyzlladBHHIgGNYJ1qfLspI6M3ekdSdGS25RtcMvfF/ia34aoIiVppM6EUBcjbJZgNl6euT9DjnFx8Vr5icC3UH9XQTt6HL71sHj3wLe3l280ZhMelVQM7BgoG+Rox8xY9e9bdw/wAMWFpCEaOHGMNJKFJc9yxb19Og7UepsR24xXFs0jw18V2DLHdxRrHsBJECojHQZQk5UexGB2NdVuTmNiNxpP8AKvzb4mgiS7nSEgxCQ6CpyNJ3wCOoGcfau7eDpy/C7dicnkAZ+gx/pTHJ9M3NCKSkj86RdB9BX6J8eeI3sbZZkRXJkCYYkDBDHO30r87RdB9BXb/jR/YE/fr/AJZKjG6izrmSc4pmPwN4/lvrkwPCiLy2fUrHOxUY3/xflWyeIuMw8PiM0hYk7ImrJdjvgZ6epPbf78r+DX+8T+4f/NHT4w8RMl/y8+WFFUD+83mY/cFR/wANVq9Ns5vEnk0royXfxZvWYlEgjXsuksfuxYZ+wFVnirxq9/bxRzRqskb6tSZ0sCCPlJJU/c59q3H4R+GIXtzdTRrI7OVTWAwVV2JAO2S2d/QD3qs+MPh2KBoZ4UWMSEo6qMAsBlWAGwJGrP0HvWNS03ZacNelI8/BH+1T/uf+YV0Hxn4qh4fGGZdcr7JGNi2OpJxsoz13+bYVz74I/wBqn/c/8wq3+Ifgi9vLozRGEoEVEVnYEYyTkaCB5ie/pVRb0cETUXl9XRrd18Vb1jstuq52XQTj03L7n32qf4f+KGlgl3bw8snd4UwU9yhJ1Y9sHHQE7HfeE+FbGzhVXjhJxh5ZQpLnuSW7Z7dBXEfFtvFHezrAVMQfyaSCuCASARtgEke2Kl6o82VBY5tpI75LbyltUXIMbAFcrvggdwMEdT/CqLxz48jsCIYkEk+M6c4WNe2rG+T2Udu42zYfD24zwy2Zv1Y9P2QlR+QrgXFuINPLLO25kYv/AB6D7DA+1VOVLg54salJp+DcF+K9/qyRbkfs8tsf581r/i3jf4y5M+jQWVQVznBAwcHuK7b4e8GWsFukTQRSMVHMd0DF2x5tyDtnOB2FcW8b8HW0vZoU+QEMnsrAHH2JI+1TJSS5OuOUHL0o6Z8NOZ/RsXLlSIapslhnfUdOPodz/wBEbXbvKCC1xE4B3GnTkYORnUf1sHPoD1rUfhxfJFwyHWhfVLINgDjzHJ3/ANKvY+PwadYhx5VOPL0Ziq7Z6D9Y9qpNpI4TXqf5Lm0uJWbdY9HqrZI+3/X37T81ql54gt9DK0TAebKggE6Rn9U7/Njr3+1fYOLQwSFREwkJC4DZO7BQDliOvU+1apHPSzaqVrsfixGxiJ8nTgEr+u2le/3J7Vm4b4jWV1TQQXJxuNgASM+5A6DONS9jmq1IaWXlKUqiRSlQ7ricUbaXbB2PQ9DsO3rS6BJMq5xqGfTNVfH7sKEALAlvKyqjY3C/rkAZLAZFYLi3t5RzI4UlJbSxKn0JOdvU/wDqrLbXDKFRYNKjTtg4GQSe3rjf33rnKaXBqTKS34kAoAnfSCM/oY/Ns22x/us3tyyO2DdcAuVkBBBZlJ1OyoN9TDT5CemDuNvfNFmcsp5G43GxGDiUE56ZwAoz/wCZ74qXYTsW0mPSNJ3AIGxwNiBjI3xUwnb/AINaZzv44phLTAwA0mw+iY/1qD8EgDLdqSRqjTocHGXBwe3UVtfxb4Q09jrQEtA4kwOpTBD/AMAdX/DXKvA3iL8DdCUgtGylJAOuk4OR2JBAP0z60lxOz0wWrFSO6T8JiRWd5JQFBZmMh2AByfsM/SsPh7jFpKxW3uRM5GoqZMsANshTuBuP4itI8cfEmCW1eC11u0q6WcqVCIfmG+CWI2223Jztg4vgjwk6p7ojC45SH13DP9hhBn1z6VWpaqRz22oOUiP8RfH03Pe2tXMSRnS8i/M7j5gG6qAdtt8g74qq8O/Du6vlE8jiNH3V5Mu7j9oDPQ+pIz16b1rnie3ZLy5RtiJpP4FiQfuCD966bwv4pWsVpGpjl5qRqmgAYJAA2bOAu319q5qm/Ud2nGK0I5j4h4b+GuZYA2vltp1YxnYHOMnHWu5+Bv8AdVv+5P8ArXB+L373E0k7gBpHLHHQdPKPoMD+HrXbPhxxOOXhqohJaFCkgIIw2Cep2OxztW4+yc6ehHBYug+grt/xo/sCfv1/yyVxCLoPoK7f8aP7An79f8slZD6WXl+uJpfwa/3if3D/AOaOqv4k5/pO6z+0v/tx1afBr/eJ/cP/AJo6z/GXhJju1uAPJMoBP/5FGCPuunH0PpSvR+4usv7G6/DQOeFQcohTqkyT/jk/POKqvjSx/B2wfGvnAnT0zofOM74yapvhr46htIWt7nUqhiyOFLDfGVIG/XcHHc9Mb1HxH8XLfyoIgwhiB0lti7HGWx2GAAM79fWqclpOUcct2/BbfBH+1T/uf+YVJ+JHj2ZZ3tbV+Wse0ki/Mzd1U/qgdMjfOegG8b4I/wBqn/c/8wrUPGFu0d/dq3XnyN9mYuv/AKWBrLagdNKeV2XnhzwBdX6ieRwiN0kly7uPUDOSPckZ9xWv+JeFfhbqW3Da+WQNWMZyqt0ycdfyrpPAfidaw2cMbRy8yKNU0KowxUAZDasAHGd9x6GuY8c4k9zPJcOAplbOB0GAAFB74XT/AD71MlGuCoObk76O1+Bgf6Gjx15UmPrqkrg9sRlSemRn6bV3b4UcRjlsEiUkvDlZAQRjUzkb9DkelcY8RcJa1uJbdhjQxC+6H5W+64/P0qp9JkYvqkj9KS3aqwVjgnp99hXD/i6wPEnx2jQH64J/kRW6cH+Klr+HTn8wTKoDIqE62A3Kn5QD18xGM/euT8f4q11cyzsMGRs6f2VAAUfZQBmtnK0ThxtSto6/8LYi3DIwJDGeZJuuMnzNtuPv9q2K3tNSki6c4JBO2Mg4YYxjAIP8etaR4IW3/o22NxIUzNIi4IGSXyc56AaQdXatqTgNtzOWLgmQebl5jz82vVo0dO3TGPfetT4Ryn9T/JOFqI2XVdSHceUkebDL6DPUgH2IztWW48rbNK3fYjG5O35fmPtQx29sbrliQv5Xmd9aFV0vESjAL5R5V7jYH1rO/BLMxh/xP6PTyw/MQqTqDZ1EYLalFZ3/AGT+S5tgxbB5oA3y2MEDG1WOKo+Mm3DhpVkY6Rhl1acEkAZB05J/nVnwyRTGuhWVQAAGBBxgeu5+tdUqObdslUpStBFv+IRwgGRtIJwDgnfBPb2BpY8Qjl1cttWnrsRjr6j2P8K+cSYhfK+g566dXrtj/rpVdbu4IHPGARkcjGdwT06Z33/71Dmk6KS4PNzIyu41XJAYfKikebBAB9B09ifpWOR3Jzm73GMBB7/wPv8ASrbicTOmEbB3zvjPlYenqQftUSWOfccxe+np67E+Xr09qiTp9MJI17xZxiVJorcSBQGtW3yJJ9VwFdVIYABVUahg5EmDjvUP4tuJEhmaWCHSWY9dCsYZDyZVEm7KwA3IOWHlBxnpkbDHXPbJ6+n860a/4neXXEJrS1nW1SBQWk5auWY6TjDbY82P+E9c4rqlfk3dUVVE7gviiWS4dJRHGiIWZDtJGAsTam8xyp1N1Vf1cE71Qce8E8NlYvHObcnJ0pgoT3whGR6YUge1R5/G10OHzlmVbmCcRO4UEMvm30kYzkEbenvVve8Uv7Wznurj8O+UjMSKp/Rs7YIbpqCgr3OT39dcL7JWdJ2uCl4V8OLIyKHvGlz0RQE1dds7nGxG2Dsd6367KW6RwwAxBRlVSPUAoByCO25zk9fXJrTuIz3qz2UD3uRdZOqGJEaMgAjBIYMmWHpkKayeLeM3kUk5N9BaLGMww4jeS4wM5IOSuo7DbuNtsnFjoTzau7M/izglnfkSlbiOQYHNjjPmBzp1AjDD3G4GN8Yqpt/hXAEM0tzNy1BYgRhG0jJPXUe3pUriXjK7/DcNli0CS4ZldSBpdgyoBvkqCc9Omak2vGr6G+ktbiZJs2zSgrGFCMASANskDBHmznbpTbT5Zq/yGlSJFpwjht/w+IRxOsKMQhUYkR/1jnfVq2JzkHbuNrXwj4ehs45IYjOwkOotIBkeUDYhVA6d+9U3hq7u7nhscqXMVsVaQyOYVK6AT+qMKuOpNffAfGL+5FxM7iaJAywgosfNkG4O3yjbG/dvY0cObRKytqn5KY/DrhysU/EXpK7HCqRsdPUQY67VtXidLW/hWGR50UOHBSMg5GoDdoyMbmtTl8VXdvJAz30FwzyBZrSNUIiB6+dcnI6deuPmq/4nxW7ueIyWVrOtssKBnk5Ycsx0nGG2x5h/A9dhTbo39RfPNlfwvhnD+FPFdCW6bnZhUOFOMkZJAjUjBX/4BrcvFgtDbOL3TyT11dc9tOPNr9NO9ahx7jN9Db2guAizG60MdKMHQfK4G4QkemD7DOK9XlzdcQv5oreWOBbP5XaJZGMhyDuwOncEZHYd87UoJImWVt35Ka5+HFuSpimuSjKrgcnUQrHABPlwfYjPX0NXXCvAllyZINFzql2M7rhl0sGwuV0oCVHbf1ONqu88fXX9GrMCqTpdcmQhQQy8t36HIB2A2/ZPTOKuIeL38HEraC5ljdLhWJjRABEcNsrfM2CBueuTt3rNtI39RJ+TN4V4LYcPkZ47p3Z1KYkKkbHJxpjU5yD9cHHSvvi3gdhfupaQpLgqJY8ZOk4KMpyWI3PTKhWyQKtBDahzi3l1asnAfr1BO+4GNs7Dt3rN+Ht3Jb8PIrAtJnDKSxHmwQerAY9wSO5rnxVHTc5u+TROD/DG2mI/rcjDAYoqKGAIz82WU++M1uT+D7Ce0W3RVMSElXjbzB+jNr3yx6HOeg9Bis8GcSLupSGERyAqRHIzPCFHl1qxwA2BuuM5BNRuF+I+RaQcmGGHnSuuWZuWmMbsSSd/yA9q5qcKvwJZZN9lv4U4PBw8SJELlw7ZZnUHddttKrtXnxPwW14hpEsU6yDyrKqEMvsSQQVyc75A3IxuaheKOLXLWKsVWImXQzI58wG6tGR1Rt859KseLeIpoWigP4dZ3Us7u5ESLkhdzhiTj+NbrXXgnW7vyabcfDa1il0TXcqgrqGIwMjzbatxqwpOMb9qs+J+E+Fypbxq8saKSoeLGGLhW1SM6Nk7DcfLnBwMYk3fiITRxOYI5JTPyGAc4JAOCjA7ZDnB7avYGsUl/IPxK/hoC9vhpG1uU042ABOSxHU7ZxvvTXjNeXJ7kyLgCJaWyWWq5WG55pEhUMwIfIyVUY8ynp0332z6XgE/N08vTi5ln/E6l3R1cBcZ16vMAQRjC9akHickUMJtooYo3iErPPIQuogfowc6iwAHXbGOmKl2NzJfW0UyvySQ4YAtgNnGoFWBOMHAO3m3zilQb4Cm32a/DwG6CKFtUVo7TkHUY2Ejh4ySBnByoYjV36j1yHgU5V8xOXM5lXDw8xQYwuSp/RNvsy7DDbE1ZXPDJykhS7Jk0uVCuwXJI0gEvp23XPbUOmBXqGwEciyvdeXm6SAW8xfHLj1BssBqQZOQQu/esWNdFuXFlnZXEsMUMTQMzCJdXKxoVgACoydvaotyZizYW7G+fK6Be+Au2fT8uu9ZblLZ2kPNJYMVYc0qAcKWA3xsuCQOlYBBEUfS4BIyuq4yDjDN0bOANzjs3vXW64o5X5sueEltB1CQeY45hBbGx7dtyPtU2qjgtpKhJYoUK7FWdt+2NW2ME9ParerMFQLm+kViFgdwP1gV36dMn7b1MmjDKVOcEEHGx3qsXw/EMbybdP0jbfnQECaFiW/q8u7N+smMN1Iz7DP333zj6xy28Lpvv5o8KMjO2/lGNW/7R+gz3XDLeP55JF1ZwTI3QAZwc7dvrXhOGW07sySNqJ1HSRkbv6r/AHiN/QelcXjh7I1/kzz2UK51SEZztkE52JwAMnZensfetZ4hYXVrxCa7tIkuUnTDRmVUKMMAnLHBHlz9z0xmrr+ibVMrzHBUYJ23A1DGdGCf0vQb/L98Fpwy2ZcFnUhtIzjOAZI0Pyd9+v7Iz03yMowdKufuZKLZqs3gq5bh864R7qecTOiuMKvm2yTjOST9++M1tvjiRI+GyJJIIdSCMHTryxx5Qo65AIyOm57VN4cttDl0c4IAJK9gM52UbY/W6Ypx+G2ukMEyiRdYBGSuGzjKsO4zg49cHrXVZY+WTttLg0PgUMnDpYJbrh8SCVliWZJGZoy2QBod3AOM5042z9DnfwzfJcXqLbxSrdswF07j9FG2rI0515CtjAHVR1A2v7TgNgjJI0k03LOYxNJI4UgZDKh26DIOMbbdKzcYv7WKVtSzyMF5rmPUwiTfznzeUYzsO2dt6rdj3ZixPo1weE7zk8NjMS5tZ2ZyJFI0cxGDDp2zt1296uuK8AnfibXCoDEbVo9WofOQ+BjOe43rDc8bk590BcMiLLbCMhA+A6klQDjAb17VZ3nHIWnK67hVDiEugxEJd/KW66skDPQbVG8mXtGpyeGeIrwuKzjjAJdzNiRQdOcquc4IOcn/AAgd6vbWzvZLSWz/AAkdpHyGSNhOH8+wCnAzvk5b6+tSIPENuJNJe6f9KYWZh5A5JXBIwNzuMb7DoKcO8RoUu0kR4oYNShyp2UADDEsSZCTsPTFbvIbNGonwtxCS1igFpDCLdg+eYuq4fOOqkhdic6vbHpWwcR4Ve23EHvbWBbgTxhZIuYqFGwozlsAjyjcep2HWsQa2CSMzTQcoB2R4gGIdm0soB/vcv6bHtix4TYwSa3HNUxMNUMiYZctzAunONJztTdsbKXkqeLeGb6W3teY3NmFyZpcuMRqf1FLHcAdh74qRNwu+sr25uLS3W6jucErzFQo25ydRGRksduue2N7zh9nGi6HjlkwSQWTAyQudht1XP1Jqi8R+Jrpbqe3tBj8NEjBRbvMZXYEhCUI5S4wNR759K1ZDVht8FNxHwDdf0YsKhZLh7nnSAMAFHLdcZOAdyPux64zW18f4JNJxOzuEUGKJWDtkbEhsbE5PUVUcX8X3cc6awlrEyQsgmicrIz4MkbzA4gZdwMjtvUY8SuobjjUyzKeQqkIUJB/Rkx48/kCjY/tHfbpWvIUv8b5+/wDJdR29yQga6VsaNQ5jDLLKrNgiMEBlDA5z1A6ZJyWxnjkAuL2FCE5jKJOkWmYPJhlHlEjREE7AIRnsanifjOWB2ykbKvDVutOnGZmYJ1z8m/T86peNvcJcvJdNDO/9FSOAI8JjUp0Muo6gD+ttn0GK52dlBvs2ay4HKJoLiX8OgiyXuI23nBGASoUDJzue+TXjh/Bpo7aKIPbSlXcvAzApKrYA30khlPT3P2qq8Q+J5ooFETW4WK2hk/DC3eXOQMiQjCW6AY056/wrJxfj1zzb4wLbRpawxTjXFqYlk16QQwG5z5u2BtvtGhL589jnsy+fPuWn/hCb8E8IKK5n5qx6iURdho1EZ6d/+9ZeJ2cxlhuSbd5kVkliZsKQSxAUkHdc4yeuPtVdw/iU8nEzKZQqfgI5jHoJGg7lB59m1ZOvHTAxtmvPhnxJezvDIYRLHOsjMotnRYSAWj/Tt5ZQxGknbc0214G0yzm4RNIkDvJBmO6EsgUhVjTK4QEKNRA7tvv16V5m4fluIESw/wBZCrH+k7gMDq22/OsPgXj81zI0NyYtXL1vbmFopInDAYAYkSx4/XHQ423q9nkDSsIzblVYBtSHKnGcA4wx36dfN7Ypt3yRKGl0zXl4NLzIpIzbT8u2WJhI+VhYbFwMdNjv7mr7wpai3s+XLJEUDMFkV/Kyk7bno25236V8Nu0sDhWgYyKrIIxpyAQWG/Y4xv3O9F4dIGSTlMcSFmjZkycoFDbYQEHt6VDThLhGqK9zNZRQSx628mQxILjZSXXJ6bHr9QPSo/EbEMxhCB8NzBicI2rSF1aVXsCT6fxqIeDziIqIwS0JTZlwp5jt6+h/7VYpZSK0g5SMS8kiyMR0ZSAMZ1ZyQp7YzWY5yVXH/RUop+Svi4XbcoyynGCVKrIsmAQqhchRjAA99jkms8fArZ5GGpgNWV86EOzRBMhcHonr1znfbHheFTGOXybssYAJT5kbcYXCjbp+ZqTc8NlYyyKgV9cUkYyMZVQGXP8AEVW7k7r5z/BO3At7aWKNI4xIuAAianBLaduufMdt/eplavxDhEukRomoCNAGGkZYEltRbzbncYwMnetorrCcpNpqjGkuhSlK6EkK5s3c/wC0IHppHpjr+dYxE0WGLM4zuqxjfY+m4qxpU6UbZr72yMznRMNRz8gyGyrZBxk4Kg4JxuaLZx5LO0iKDqdpAqqcOW3ONt2PTFXN3bCRdJJAyDscdKjtwxcHJkf2Lk9w22Ttuornsq7K1FY8Nu6LGbsMuyga06MvkAHTJUZB6nfFe2e2/wDuVZS3MCh1I3fdtt9JfIz23qHbcHRSCtrIuCNxIM7Arg7g4ZeoP5d8E3A4dKr+HfeNl0FjkopTAJT/ABdT+z6nNY4wXNf9NTTJcMlpoL/iQQgYZLKDoXXF07jJOD3JHrUS5tLiGaSa2EbrcQIqtI4XlsowGII8y4IOB3rM3A05m8chOSNep9tR1sQcfrMO2y57ZOZpyyoGtwdKgDKsdIJUEHbJwPTOcdqn0Lrg1/Yob7gUzyTsGjbmTWzqdYGoRg6zjtv2r0vhySOZ1aGJ0e4MoneQ4VCQzLywRlxg4PTfPal9dOt1y44kJAhPJ5WSdQkLkydtOkEdO+c5FOF311cmBZdBUksxMLbEJGSnmVNJ1My7ZIGQSWGarQh6qPZ8Pzclk8mo3/P+Yf7PVnP19q+T+Hp5Fv4hy+XcNzY5NectlCq4A2HlOT7jFUy385hyYV1hZCGFu2mSVUiaOFQQGw7vINwrDTp6qSbGPidxCXITQrtIvlh/2YS4SNCWJ3Bjd21HIAGoK2CGzSiqkS4+BTNHMfwtvEWjVAjuz8zDBny2fIpAGnuDvUzw5wWVY5lkaSGJmBijE2to104Ya8fKTuB2xVXx68kls7Jp8IHlUT61YJkagOYvlIXIyQcdqgNHGsUStKklobw6yoKxKNIIQEsQY9Wd84zn0rG1GRxlNrg2KxlJaYobmRoJRHpMuQ/TLEaemD0/l1qFxvhHPkaYRXkLunLlEUkaiVBnAbOe2RqGDg1QwyQowZCogXiSkNnyhdJwcnouOh9K9xzRvqLkfhn4k5kJ2UqVBTV/dPXem6ZHK0Xdz4WhuHIaO5gikVBKgdRFKI8aNXVgQFUZUg4AzUzi3hy0E0skryg3v6Fowx0MxTSGwBswUHBJwPrVLxCe10QRoo5DTTFWnf8AQLpAyQAfOmSQgyN81XRck2li02kpHcvG5b9VMsdBzuBjB0n2rXk/Hz+zXll4Ng4V4MgMk6yC6fEP4UvMwIkiOCCmAMacADGB981DfwpGNepb6ZjAbbW7x7Qtg4Hl2K4xnHUnOeow3trkX8sY81vPFMnbAVRn3Hlzt7V9uVDR280+0F1dNLLqOBoxiFXPTTpUHfamv7fLNWaRJvvB8bttHd6JokSVFlRVkEY0Jr2zkAA7EA+nUGbb+GVJuFeOcC5iSCVzIh8iIyhlwo3wBnbq2w2rz4ZkjEN4qyCO2MzpC+fKAV30eoB3GPepT28DNlbpRlkYYPQAEafmxv222z32NdE7VpDck/Jim8OKlzHJEju0MKxFecqiRFB06105PU+gOPtX3gXg6GLSGeUhFfl2zyh0hV9SnThQxypIBYnGTWc8HUE6rhNYBViyjbJDEYL5G2B9Ca9RcFBYYuQzeUZ6sdIO+de7b5B7YGxpz7G7jqrNctbi0sLiUhb24NpGISTpZLeFtLDG6kr0G+Wwh7Csl1NZ27kILmYRJHJJJGsbLFGU0pqyATlN/KC2N89ajXFrczXfF4LdI2EvKR2dyvLBj+YAKde2dtsbdalX3gyVJZDFDb3KyxRorTsRyWRAmrTpOtSADjI6fx6Lg4SnKXLJFhcWiXZiiW5d4+WpZUBjUMh0OWUZVdMh9NznG2RN4P4ot5P0mLiOMRvIkko8kiJs5BDE7Z6Ng+1ZOA8LNvd3rs8SpKIFjAIyOXGVOVPyjOMDfate4b4TmZ5Y8wQK8EiS8mVmWZ2GEk5OkCLHUgfQdTWNJvkepdFvaeJbRs6reaLMTTR8xQOdGoySmHO+nfDY2NeuF+IrOV40EMyB4zIjyLhXVACwGGJJH0wcbE7VX/8Ahi8mEQmWGP8ADWssEemQtzXePlhj5BoXG/c/6Sv/AAvchbLQyI9vayxF9R8sjIFUrtuAwzms0R9gpzPZ8TxmK4SOGe2kNtJNEZFA1qFOGXzEggkHBwav/CU7PZWzuxZmhQsx3JJUZJ960uy8H3edTRxKxtZYHPOZ2d2U4lZiv6zbaewPfpW8+HLJobWCJ8a44lRsHIyAAcHuKpJLoRcm+SxpSlDoKUpQClKUApSlAKUpQFbxizkkKGJtJXVkamXOQP2QfTGe2rI3FeI2uUVV0LJhFBYvglu/bce/39qta8yZwdOAcbZ6Z7Zoa3xRS3EFwVnKRpHK8RCur5JYA8sHIwPmO/b3qsuYrxSrIsiwqpBV5lLjz6yzEnBwiBASxI5hzndhsESXGoami053wpyR/HY1hnhuW1DVCEOQAVJyMnAbfGCvXFY0FKjXHku+azBiuovpDTppCnn6VKhz5gzQnIBwEIz2Ofh81zEHmm1uIo2LnmhkcJEuwAOzs6l86Rs2/pU9uBvnIjtf/wCZ9/f1P8/WpcloyRJGI0IORKir5GUggjHp2rHxyVqvhFPJ4zyTGbZmcE6kB1fowkDk+VDlsTKMHC5B83TOaTxMBHtbgq8hihXVnXpaRSWRUZkH6MnYN1HQ5A9taK4y1pHnIbeM7tsmT/hjVBjfIAA6VJtuFRvzddtEpchj5fmcM+CTjrnzZH7ZPeiyRZzcZLyVVz4o1ApyGhyIWBYLk6mgBGkqVOnmaTgkjSdhlSca+KGZ3blKYnijaKIkecs8w1HCFtRVPkAbGPqRZ/0Q2Q34a1Bwoxjc6QpUdMDBRMddkHoK+X3h9NTlIrQIcMdce+QWJJII28zfxPqc0mmTTKjiPjAEQyLFi3Q5kB0lm/qslwIwpGBgFPMCNwR03qyXxR5o1ktmTXJoYtkKrZjCkFkUnOsY1Bc6WAycAxRax68/1AFFA1cs7JpK4GTjGg6c7jBI7VccO4fakRrot2kj8wCAHScg5Hfqqnfuo9BS4hai50DfYb9fetaNzeLGoeJNOIlIK6jlm0t/9TzY8p/4vY1MdXBb+uqNTHAKpt7bntXuC7ETtzboP/d0gac4I3HXb+dRLnydKIVr+LHzRDBGdOAQG38oGsADB6+w61bcNiJjUyxor5OQAPUgH7rg1h4txbTbzyQYkeOMsBgnfBI2G59cDete4Vdy3F7CWcPHGtxodVISUA2wDjDYz52XO48jftbVGP3JbKnit9Pi9utURFtccsRtChMialGlnxq2BGMb7H2x6ub6fnzvawj+ryKiRrAmlwMFtch8ynckY6ferbhvhAPLdNcq4V7kyKgk8kibFSyqcHfPXBqx4v4cgaQyFJm5rLzY42OiQr0MiZwRsB71xqdHe4J9FZwma5e4vpI2hURyupUxKGlIQ6A8gIwFONzk7t7VXW3i25iguGlfVNHCH5UkWhkcsFyunyyReYHOc9PWtosraNWmUW8um4YtLrxglvKds7DHaqqThtnBJLFKsrgwqgLuz4iZwuhR1UBip23/AIVrUvDEXF+Cr4rez27zLK8c7m0M6ymFAyMCFK7DDLj19BWW04hLBM2t7ca7I3AblBFickADKguy779yemKk29lZeZCLiRpo+Xl31NytaroU6vKuoq3uCDk1sF34Xt5Dl1Y/oPw/zH/Z5B/jkA59qxRk+jXKK7NZsPEF3m4jDmZhbc6JpYhEdWcbLtlTnI1b7Vb+CeLSzGVJpS7poyskXKlQnOoMoGkrsMEe+e1SIfB1sNWrmSF4zE5kkZiyHGx32xgYxjFTuEcDjt2d1Mju4AZ5HLtpXOlcnoBk1UYyTVkylFp0WdKUrqchSlKAUpSgFKUoBSlKAUpSgFKUoBSlKA+ODg42PY1UtZ3RH9oQH2iGP83/AF+dW9KGplZPYTNgi4ZDgZAVcE7auozvv9M1ktbKRXy07uv7JVf5gA/9qn0oLKpvD0BxkNkdDrbbbHr6VGs9EMzItvN59K6/mDBdsnLbAask99/pV9SgbfuV13JGNSgBWGN+XqGNj2G9ZLO2IIbUMH+4Acdh61NpU6ebYshjhUP/AJSfdQfz79fzqQkCjoqj6D0GB+Qx9qyUqqMs+AV9pSgFKUoBUe6sY5M60VjjGcbj6N1B9x0qRSgIdrwuGPGmNBjocAkbk9Tv1JOO3aplKUA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7412" name="AutoShape 4" descr="data:image/jpeg;base64,/9j/4AAQSkZJRgABAQAAAQABAAD/2wCEAAkGBxQTEhUUExQWFBUXGR8aGBYYGSEeHhgZIiIaIR0bHxweHSggGh4lHh4eITMhJTUuLi8uGCA2ODUsNygtLisBCgoKDg0OGxAQGywkHyQuNzcsLSwsLy8sLCw0LDQ1LCwsLCwvLCwsLCwsLCwsLCwsLCwsLDQsLCwsLCwsLDQsLP/AABEIALABHgMBIgACEQEDEQH/xAAcAAEAAgMBAQEAAAAAAAAAAAAABAUDBgcCAQj/xABGEAACAQMCBAQEAgYHBgUFAAABAgMABBESIQUTMUEGIlFhBzJxgRShI0JSc5GxFSQ0YnKywTM1gsLw8RZTorPRQ1RjkpP/xAAYAQEBAQEBAAAAAAAAAAAAAAAAAgEDBP/EACoRAAICAQQBAwMEAwAAAAAAAAABAhEDEhMhMUEiUfAyYXEUgeHxBKGx/9oADAMBAAIRAxEAPwDuNKUoBSlKAUpSgFKUoBSlKAUpSgFKUoBSlKAUpSgFKUoBSlKAUpSgFKUoBSlKAUpSgFKUoBSlKAUpSgFKUoBSlKAUpSgFKUoBSlKAUpSgFKVia5QdXUfcUBlpXwmvtAKUr4TQH2lY55gilm6Dc7Z/Ko9vxOJ20q2T9D269qy0CZSlfNVaD7SgNKAUpSgFKUoBSlKAUpSgFKUoBSlKAUpSgFKUoBSlKAUpSgFKiXN8i5GuNWHUO2MdCfyNYJuIFThpIFOMnU+D65we1S5AnrMp6MDnpvUDil06EBHiXI6SZ9e2Pr/HFR+GxQO+teSzDcaDv23I+uN//mo542SwJtsnOkHPQFQ3UqMdQAO7bVjlxyLMkfFnJGZLbTkE4LfLvq3xjOKnNw+AgSctTgFgQPXcn3qstuM6tI5AOcZbsBoLE4CnGcEKBnPtVna3fNty+nRkMNOc9CRkHAyDjI9jSLTNs0a7+J/DySRDcSFsb4A+nWQVtvHFWFDK1ybeJAAc7jr9clj0xv8ASvzdF0H0Fd1+LfBpri0TkqXMcmtkXcldLDIH6xGenXBNRCXbo9OXFFNIzcA4ml4SLfiDOVALIYyrYB64fBx0Ukbfc5q44nZlhGrRNPoX5uZo82wyRnfOM98Vy74V+Hrn8ck7RyRRRBtRdSuvKlQgBwW3Ib0Gj1xXSL2xuleR4nGlm1BAd9wQcjHfynIOQEOASatSbVs5TxxjKkzLw8SRE6LRlDEZJmDYG+TgnbHoOtPGHiOKzhBlLrzMohjUMQ2Cc4JA261gbh96Y10TBWIOdbbglVC9FIO+on6jHtq/xsXFtbDJOJTuep8ho5OhCKckif4P8Um9nZUnlAQa25kUahlyBpGHbH1+tbFcCyJyzpkknaQ9TnJ2bbO/1rmnwWx+JuNXTk7/AE1DNdOFxZ+kW39we59OwyayLTXJmZVKkSpeJQxaVLYGkacAnK9BuM0suMQynTG+o77YPb7VFlvJQFdTbrCT5SxYZXtjbHTf7e+R4m4qdWEnt+p2Oc7405wfr9dq6HKyS3F8EjkybHY7b+vfscj7VYRPlQcFcjOD1HsfetTIiY5drM53OcnJOCTnI1fy3q7/AKWSNE5rAlgWUxqzAr2IwD2xUpvyb30Wlan4i+IFrZzNDIsrOoBIRQRuMjcsKvbHi8craU1ZwTujDYHHUjG/XHX2rifxZ/3nL/hT/KKycqXB1xQUpUzs3hnjqXsAnjV0UlgA+M+U47EirWtE+Fl0I+FxkgnMkgwoyfmY9PoK3C3vwzadEg2zllIGMZ69q2MuERNVJpEulKVRIpSlAKUpQClKUApSqPxRxAwhDzXiB1AlUV+w3Oo7egx1LAUNSsvKg3XFoYyVeQAr1G/UjIH1I7VSWN9JIrsbmSNUIy0sUYAOfl2OfTf3qfY8QgUHXPHI5PmchVLbeXpscDbPtRCSryWRvY+WZdYEYBYuTsFHUk+gxXK+O/FyQsRaRIEB2klBJb3CAjT9yT6gdKufi9xcCwRImBWaQKSD1Rckj/8AYKD960f4XcAju7w85Q8cSayp6M2QFBHcdTj+6O1cpyd0j0YoR065GWH4m3WvVJFayjvmMgkemrUcfcGup+F+LW3EYuesS6wdLqygsjYG2cbgjGD6ehBAieM/BcFxbOIoUSdFJiKKFJYdEJGAVbpv0zmqX4WeGLyzlladBHHIgGNYJ1qfLspI6M3ekdSdGS25RtcMvfF/ia34aoIiVppM6EUBcjbJZgNl6euT9DjnFx8Vr5icC3UH9XQTt6HL71sHj3wLe3l280ZhMelVQM7BgoG+Rox8xY9e9bdw/wAMWFpCEaOHGMNJKFJc9yxb19Og7UepsR24xXFs0jw18V2DLHdxRrHsBJECojHQZQk5UexGB2NdVuTmNiNxpP8AKvzb4mgiS7nSEgxCQ6CpyNJ3wCOoGcfau7eDpy/C7dicnkAZ+gx/pTHJ9M3NCKSkj86RdB9BX6J8eeI3sbZZkRXJkCYYkDBDHO30r87RdB9BXb/jR/YE/fr/AJZKjG6izrmSc4pmPwN4/lvrkwPCiLy2fUrHOxUY3/xflWyeIuMw8PiM0hYk7ImrJdjvgZ6epPbf78r+DX+8T+4f/NHT4w8RMl/y8+WFFUD+83mY/cFR/wANVq9Ns5vEnk0royXfxZvWYlEgjXsuksfuxYZ+wFVnirxq9/bxRzRqskb6tSZ0sCCPlJJU/c59q3H4R+GIXtzdTRrI7OVTWAwVV2JAO2S2d/QD3qs+MPh2KBoZ4UWMSEo6qMAsBlWAGwJGrP0HvWNS03ZacNelI8/BH+1T/uf+YV0Hxn4qh4fGGZdcr7JGNi2OpJxsoz13+bYVz74I/wBqn/c/8wq3+Ifgi9vLozRGEoEVEVnYEYyTkaCB5ie/pVRb0cETUXl9XRrd18Vb1jstuq52XQTj03L7n32qf4f+KGlgl3bw8snd4UwU9yhJ1Y9sHHQE7HfeE+FbGzhVXjhJxh5ZQpLnuSW7Z7dBXEfFtvFHezrAVMQfyaSCuCASARtgEke2Kl6o82VBY5tpI75LbyltUXIMbAFcrvggdwMEdT/CqLxz48jsCIYkEk+M6c4WNe2rG+T2Udu42zYfD24zwy2Zv1Y9P2QlR+QrgXFuINPLLO25kYv/AB6D7DA+1VOVLg54salJp+DcF+K9/qyRbkfs8tsf581r/i3jf4y5M+jQWVQVznBAwcHuK7b4e8GWsFukTQRSMVHMd0DF2x5tyDtnOB2FcW8b8HW0vZoU+QEMnsrAHH2JI+1TJSS5OuOUHL0o6Z8NOZ/RsXLlSIapslhnfUdOPodz/wBEbXbvKCC1xE4B3GnTkYORnUf1sHPoD1rUfhxfJFwyHWhfVLINgDjzHJ3/ANKvY+PwadYhx5VOPL0Ziq7Z6D9Y9qpNpI4TXqf5Lm0uJWbdY9HqrZI+3/X37T81ql54gt9DK0TAebKggE6Rn9U7/Njr3+1fYOLQwSFREwkJC4DZO7BQDliOvU+1apHPSzaqVrsfixGxiJ8nTgEr+u2le/3J7Vm4b4jWV1TQQXJxuNgASM+5A6DONS9jmq1IaWXlKUqiRSlQ7ricUbaXbB2PQ9DsO3rS6BJMq5xqGfTNVfH7sKEALAlvKyqjY3C/rkAZLAZFYLi3t5RzI4UlJbSxKn0JOdvU/wDqrLbXDKFRYNKjTtg4GQSe3rjf33rnKaXBqTKS34kAoAnfSCM/oY/Ns22x/us3tyyO2DdcAuVkBBBZlJ1OyoN9TDT5CemDuNvfNFmcsp5G43GxGDiUE56ZwAoz/wCZ74qXYTsW0mPSNJ3AIGxwNiBjI3xUwnb/AINaZzv44phLTAwA0mw+iY/1qD8EgDLdqSRqjTocHGXBwe3UVtfxb4Q09jrQEtA4kwOpTBD/AMAdX/DXKvA3iL8DdCUgtGylJAOuk4OR2JBAP0z60lxOz0wWrFSO6T8JiRWd5JQFBZmMh2AByfsM/SsPh7jFpKxW3uRM5GoqZMsANshTuBuP4itI8cfEmCW1eC11u0q6WcqVCIfmG+CWI2223Jztg4vgjwk6p7ojC45SH13DP9hhBn1z6VWpaqRz22oOUiP8RfH03Pe2tXMSRnS8i/M7j5gG6qAdtt8g74qq8O/Du6vlE8jiNH3V5Mu7j9oDPQ+pIz16b1rnie3ZLy5RtiJpP4FiQfuCD966bwv4pWsVpGpjl5qRqmgAYJAA2bOAu319q5qm/Ud2nGK0I5j4h4b+GuZYA2vltp1YxnYHOMnHWu5+Bv8AdVv+5P8ArXB+L373E0k7gBpHLHHQdPKPoMD+HrXbPhxxOOXhqohJaFCkgIIw2Cep2OxztW4+yc6ehHBYug+grt/xo/sCfv1/yyVxCLoPoK7f8aP7An79f8slZD6WXl+uJpfwa/3if3D/AOaOqv4k5/pO6z+0v/tx1afBr/eJ/cP/AJo6z/GXhJju1uAPJMoBP/5FGCPuunH0PpSvR+4usv7G6/DQOeFQcohTqkyT/jk/POKqvjSx/B2wfGvnAnT0zofOM74yapvhr46htIWt7nUqhiyOFLDfGVIG/XcHHc9Mb1HxH8XLfyoIgwhiB0lti7HGWx2GAAM79fWqclpOUcct2/BbfBH+1T/uf+YVJ+JHj2ZZ3tbV+Wse0ki/Mzd1U/qgdMjfOegG8b4I/wBqn/c/8wrUPGFu0d/dq3XnyN9mYuv/AKWBrLagdNKeV2XnhzwBdX6ieRwiN0kly7uPUDOSPckZ9xWv+JeFfhbqW3Da+WQNWMZyqt0ycdfyrpPAfidaw2cMbRy8yKNU0KowxUAZDasAHGd9x6GuY8c4k9zPJcOAplbOB0GAAFB74XT/AD71MlGuCoObk76O1+Bgf6Gjx15UmPrqkrg9sRlSemRn6bV3b4UcRjlsEiUkvDlZAQRjUzkb9DkelcY8RcJa1uJbdhjQxC+6H5W+64/P0qp9JkYvqkj9KS3aqwVjgnp99hXD/i6wPEnx2jQH64J/kRW6cH+Klr+HTn8wTKoDIqE62A3Kn5QD18xGM/euT8f4q11cyzsMGRs6f2VAAUfZQBmtnK0ThxtSto6/8LYi3DIwJDGeZJuuMnzNtuPv9q2K3tNSki6c4JBO2Mg4YYxjAIP8etaR4IW3/o22NxIUzNIi4IGSXyc56AaQdXatqTgNtzOWLgmQebl5jz82vVo0dO3TGPfetT4Ryn9T/JOFqI2XVdSHceUkebDL6DPUgH2IztWW48rbNK3fYjG5O35fmPtQx29sbrliQv5Xmd9aFV0vESjAL5R5V7jYH1rO/BLMxh/xP6PTyw/MQqTqDZ1EYLalFZ3/AGT+S5tgxbB5oA3y2MEDG1WOKo+Mm3DhpVkY6Rhl1acEkAZB05J/nVnwyRTGuhWVQAAGBBxgeu5+tdUqObdslUpStBFv+IRwgGRtIJwDgnfBPb2BpY8Qjl1cttWnrsRjr6j2P8K+cSYhfK+g566dXrtj/rpVdbu4IHPGARkcjGdwT06Z33/71Dmk6KS4PNzIyu41XJAYfKikebBAB9B09ifpWOR3Jzm73GMBB7/wPv8ASrbicTOmEbB3zvjPlYenqQftUSWOfccxe+np67E+Xr09qiTp9MJI17xZxiVJorcSBQGtW3yJJ9VwFdVIYABVUahg5EmDjvUP4tuJEhmaWCHSWY9dCsYZDyZVEm7KwA3IOWHlBxnpkbDHXPbJ6+n860a/4neXXEJrS1nW1SBQWk5auWY6TjDbY82P+E9c4rqlfk3dUVVE7gviiWS4dJRHGiIWZDtJGAsTam8xyp1N1Vf1cE71Qce8E8NlYvHObcnJ0pgoT3whGR6YUge1R5/G10OHzlmVbmCcRO4UEMvm30kYzkEbenvVve8Uv7Wznurj8O+UjMSKp/Rs7YIbpqCgr3OT39dcL7JWdJ2uCl4V8OLIyKHvGlz0RQE1dds7nGxG2Dsd6367KW6RwwAxBRlVSPUAoByCO25zk9fXJrTuIz3qz2UD3uRdZOqGJEaMgAjBIYMmWHpkKayeLeM3kUk5N9BaLGMww4jeS4wM5IOSuo7DbuNtsnFjoTzau7M/izglnfkSlbiOQYHNjjPmBzp1AjDD3G4GN8Yqpt/hXAEM0tzNy1BYgRhG0jJPXUe3pUriXjK7/DcNli0CS4ZldSBpdgyoBvkqCc9Omak2vGr6G+ktbiZJs2zSgrGFCMASANskDBHmznbpTbT5Zq/yGlSJFpwjht/w+IRxOsKMQhUYkR/1jnfVq2JzkHbuNrXwj4ehs45IYjOwkOotIBkeUDYhVA6d+9U3hq7u7nhscqXMVsVaQyOYVK6AT+qMKuOpNffAfGL+5FxM7iaJAywgosfNkG4O3yjbG/dvY0cObRKytqn5KY/DrhysU/EXpK7HCqRsdPUQY67VtXidLW/hWGR50UOHBSMg5GoDdoyMbmtTl8VXdvJAz30FwzyBZrSNUIiB6+dcnI6deuPmq/4nxW7ueIyWVrOtssKBnk5Ycsx0nGG2x5h/A9dhTbo39RfPNlfwvhnD+FPFdCW6bnZhUOFOMkZJAjUjBX/4BrcvFgtDbOL3TyT11dc9tOPNr9NO9ahx7jN9Db2guAizG60MdKMHQfK4G4QkemD7DOK9XlzdcQv5oreWOBbP5XaJZGMhyDuwOncEZHYd87UoJImWVt35Ka5+HFuSpimuSjKrgcnUQrHABPlwfYjPX0NXXCvAllyZINFzql2M7rhl0sGwuV0oCVHbf1ONqu88fXX9GrMCqTpdcmQhQQy8t36HIB2A2/ZPTOKuIeL38HEraC5ljdLhWJjRABEcNsrfM2CBueuTt3rNtI39RJ+TN4V4LYcPkZ47p3Z1KYkKkbHJxpjU5yD9cHHSvvi3gdhfupaQpLgqJY8ZOk4KMpyWI3PTKhWyQKtBDahzi3l1asnAfr1BO+4GNs7Dt3rN+Ht3Jb8PIrAtJnDKSxHmwQerAY9wSO5rnxVHTc5u+TROD/DG2mI/rcjDAYoqKGAIz82WU++M1uT+D7Ce0W3RVMSElXjbzB+jNr3yx6HOeg9Bis8GcSLupSGERyAqRHIzPCFHl1qxwA2BuuM5BNRuF+I+RaQcmGGHnSuuWZuWmMbsSSd/yA9q5qcKvwJZZN9lv4U4PBw8SJELlw7ZZnUHddttKrtXnxPwW14hpEsU6yDyrKqEMvsSQQVyc75A3IxuaheKOLXLWKsVWImXQzI58wG6tGR1Rt859KseLeIpoWigP4dZ3Us7u5ESLkhdzhiTj+NbrXXgnW7vyabcfDa1il0TXcqgrqGIwMjzbatxqwpOMb9qs+J+E+Fypbxq8saKSoeLGGLhW1SM6Nk7DcfLnBwMYk3fiITRxOYI5JTPyGAc4JAOCjA7ZDnB7avYGsUl/IPxK/hoC9vhpG1uU042ABOSxHU7ZxvvTXjNeXJ7kyLgCJaWyWWq5WG55pEhUMwIfIyVUY8ynp0332z6XgE/N08vTi5ln/E6l3R1cBcZ16vMAQRjC9akHickUMJtooYo3iErPPIQuogfowc6iwAHXbGOmKl2NzJfW0UyvySQ4YAtgNnGoFWBOMHAO3m3zilQb4Cm32a/DwG6CKFtUVo7TkHUY2Ejh4ySBnByoYjV36j1yHgU5V8xOXM5lXDw8xQYwuSp/RNvsy7DDbE1ZXPDJykhS7Jk0uVCuwXJI0gEvp23XPbUOmBXqGwEciyvdeXm6SAW8xfHLj1BssBqQZOQQu/esWNdFuXFlnZXEsMUMTQMzCJdXKxoVgACoydvaotyZizYW7G+fK6Be+Au2fT8uu9ZblLZ2kPNJYMVYc0qAcKWA3xsuCQOlYBBEUfS4BIyuq4yDjDN0bOANzjs3vXW64o5X5sueEltB1CQeY45hBbGx7dtyPtU2qjgtpKhJYoUK7FWdt+2NW2ME9ParerMFQLm+kViFgdwP1gV36dMn7b1MmjDKVOcEEHGx3qsXw/EMbybdP0jbfnQECaFiW/q8u7N+smMN1Iz7DP333zj6xy28Lpvv5o8KMjO2/lGNW/7R+gz3XDLeP55JF1ZwTI3QAZwc7dvrXhOGW07sySNqJ1HSRkbv6r/AHiN/QelcXjh7I1/kzz2UK51SEZztkE52JwAMnZensfetZ4hYXVrxCa7tIkuUnTDRmVUKMMAnLHBHlz9z0xmrr+ibVMrzHBUYJ23A1DGdGCf0vQb/L98Fpwy2ZcFnUhtIzjOAZI0Pyd9+v7Iz03yMowdKufuZKLZqs3gq5bh864R7qecTOiuMKvm2yTjOST9++M1tvjiRI+GyJJIIdSCMHTryxx5Qo65AIyOm57VN4cttDl0c4IAJK9gM52UbY/W6Ypx+G2ukMEyiRdYBGSuGzjKsO4zg49cHrXVZY+WTttLg0PgUMnDpYJbrh8SCVliWZJGZoy2QBod3AOM5042z9DnfwzfJcXqLbxSrdswF07j9FG2rI0515CtjAHVR1A2v7TgNgjJI0k03LOYxNJI4UgZDKh26DIOMbbdKzcYv7WKVtSzyMF5rmPUwiTfznzeUYzsO2dt6rdj3ZixPo1weE7zk8NjMS5tZ2ZyJFI0cxGDDp2zt1296uuK8AnfibXCoDEbVo9WofOQ+BjOe43rDc8bk590BcMiLLbCMhA+A6klQDjAb17VZ3nHIWnK67hVDiEugxEJd/KW66skDPQbVG8mXtGpyeGeIrwuKzjjAJdzNiRQdOcquc4IOcn/AAgd6vbWzvZLSWz/AAkdpHyGSNhOH8+wCnAzvk5b6+tSIPENuJNJe6f9KYWZh5A5JXBIwNzuMb7DoKcO8RoUu0kR4oYNShyp2UADDEsSZCTsPTFbvIbNGonwtxCS1igFpDCLdg+eYuq4fOOqkhdic6vbHpWwcR4Ve23EHvbWBbgTxhZIuYqFGwozlsAjyjcep2HWsQa2CSMzTQcoB2R4gGIdm0soB/vcv6bHtix4TYwSa3HNUxMNUMiYZctzAunONJztTdsbKXkqeLeGb6W3teY3NmFyZpcuMRqf1FLHcAdh74qRNwu+sr25uLS3W6jucErzFQo25ydRGRksduue2N7zh9nGi6HjlkwSQWTAyQudht1XP1Jqi8R+Jrpbqe3tBj8NEjBRbvMZXYEhCUI5S4wNR759K1ZDVht8FNxHwDdf0YsKhZLh7nnSAMAFHLdcZOAdyPux64zW18f4JNJxOzuEUGKJWDtkbEhsbE5PUVUcX8X3cc6awlrEyQsgmicrIz4MkbzA4gZdwMjtvUY8SuobjjUyzKeQqkIUJB/Rkx48/kCjY/tHfbpWvIUv8b5+/wDJdR29yQga6VsaNQ5jDLLKrNgiMEBlDA5z1A6ZJyWxnjkAuL2FCE5jKJOkWmYPJhlHlEjREE7AIRnsanifjOWB2ykbKvDVutOnGZmYJ1z8m/T86peNvcJcvJdNDO/9FSOAI8JjUp0Muo6gD+ttn0GK52dlBvs2ay4HKJoLiX8OgiyXuI23nBGASoUDJzue+TXjh/Bpo7aKIPbSlXcvAzApKrYA30khlPT3P2qq8Q+J5ooFETW4WK2hk/DC3eXOQMiQjCW6AY056/wrJxfj1zzb4wLbRpawxTjXFqYlk16QQwG5z5u2BtvtGhL589jnsy+fPuWn/hCb8E8IKK5n5qx6iURdho1EZ6d/+9ZeJ2cxlhuSbd5kVkliZsKQSxAUkHdc4yeuPtVdw/iU8nEzKZQqfgI5jHoJGg7lB59m1ZOvHTAxtmvPhnxJezvDIYRLHOsjMotnRYSAWj/Tt5ZQxGknbc0214G0yzm4RNIkDvJBmO6EsgUhVjTK4QEKNRA7tvv16V5m4fluIESw/wBZCrH+k7gMDq22/OsPgXj81zI0NyYtXL1vbmFopInDAYAYkSx4/XHQ423q9nkDSsIzblVYBtSHKnGcA4wx36dfN7Ypt3yRKGl0zXl4NLzIpIzbT8u2WJhI+VhYbFwMdNjv7mr7wpai3s+XLJEUDMFkV/Kyk7bno25236V8Nu0sDhWgYyKrIIxpyAQWG/Y4xv3O9F4dIGSTlMcSFmjZkycoFDbYQEHt6VDThLhGqK9zNZRQSx628mQxILjZSXXJ6bHr9QPSo/EbEMxhCB8NzBicI2rSF1aVXsCT6fxqIeDziIqIwS0JTZlwp5jt6+h/7VYpZSK0g5SMS8kiyMR0ZSAMZ1ZyQp7YzWY5yVXH/RUop+Svi4XbcoyynGCVKrIsmAQqhchRjAA99jkms8fArZ5GGpgNWV86EOzRBMhcHonr1znfbHheFTGOXybssYAJT5kbcYXCjbp+ZqTc8NlYyyKgV9cUkYyMZVQGXP8AEVW7k7r5z/BO3At7aWKNI4xIuAAianBLaduufMdt/eplavxDhEukRomoCNAGGkZYEltRbzbncYwMnetorrCcpNpqjGkuhSlK6EkK5s3c/wC0IHppHpjr+dYxE0WGLM4zuqxjfY+m4qxpU6UbZr72yMznRMNRz8gyGyrZBxk4Kg4JxuaLZx5LO0iKDqdpAqqcOW3ONt2PTFXN3bCRdJJAyDscdKjtwxcHJkf2Lk9w22Ttuornsq7K1FY8Nu6LGbsMuyga06MvkAHTJUZB6nfFe2e2/wDuVZS3MCh1I3fdtt9JfIz23qHbcHRSCtrIuCNxIM7Arg7g4ZeoP5d8E3A4dKr+HfeNl0FjkopTAJT/ABdT+z6nNY4wXNf9NTTJcMlpoL/iQQgYZLKDoXXF07jJOD3JHrUS5tLiGaSa2EbrcQIqtI4XlsowGII8y4IOB3rM3A05m8chOSNep9tR1sQcfrMO2y57ZOZpyyoGtwdKgDKsdIJUEHbJwPTOcdqn0Lrg1/Yob7gUzyTsGjbmTWzqdYGoRg6zjtv2r0vhySOZ1aGJ0e4MoneQ4VCQzLywRlxg4PTfPal9dOt1y44kJAhPJ5WSdQkLkydtOkEdO+c5FOF311cmBZdBUksxMLbEJGSnmVNJ1My7ZIGQSWGarQh6qPZ8Pzclk8mo3/P+Yf7PVnP19q+T+Hp5Fv4hy+XcNzY5NectlCq4A2HlOT7jFUy385hyYV1hZCGFu2mSVUiaOFQQGw7vINwrDTp6qSbGPidxCXITQrtIvlh/2YS4SNCWJ3Bjd21HIAGoK2CGzSiqkS4+BTNHMfwtvEWjVAjuz8zDBny2fIpAGnuDvUzw5wWVY5lkaSGJmBijE2to104Ya8fKTuB2xVXx68kls7Jp8IHlUT61YJkagOYvlIXIyQcdqgNHGsUStKklobw6yoKxKNIIQEsQY9Wd84zn0rG1GRxlNrg2KxlJaYobmRoJRHpMuQ/TLEaemD0/l1qFxvhHPkaYRXkLunLlEUkaiVBnAbOe2RqGDg1QwyQowZCogXiSkNnyhdJwcnouOh9K9xzRvqLkfhn4k5kJ2UqVBTV/dPXem6ZHK0Xdz4WhuHIaO5gikVBKgdRFKI8aNXVgQFUZUg4AzUzi3hy0E0skryg3v6Fowx0MxTSGwBswUHBJwPrVLxCe10QRoo5DTTFWnf8AQLpAyQAfOmSQgyN81XRck2li02kpHcvG5b9VMsdBzuBjB0n2rXk/Hz+zXll4Ng4V4MgMk6yC6fEP4UvMwIkiOCCmAMacADGB981DfwpGNepb6ZjAbbW7x7Qtg4Hl2K4xnHUnOeow3trkX8sY81vPFMnbAVRn3Hlzt7V9uVDR280+0F1dNLLqOBoxiFXPTTpUHfamv7fLNWaRJvvB8bttHd6JokSVFlRVkEY0Jr2zkAA7EA+nUGbb+GVJuFeOcC5iSCVzIh8iIyhlwo3wBnbq2w2rz4ZkjEN4qyCO2MzpC+fKAV30eoB3GPepT28DNlbpRlkYYPQAEafmxv222z32NdE7VpDck/Jim8OKlzHJEju0MKxFecqiRFB06105PU+gOPtX3gXg6GLSGeUhFfl2zyh0hV9SnThQxypIBYnGTWc8HUE6rhNYBViyjbJDEYL5G2B9Ca9RcFBYYuQzeUZ6sdIO+de7b5B7YGxpz7G7jqrNctbi0sLiUhb24NpGISTpZLeFtLDG6kr0G+Wwh7Csl1NZ27kILmYRJHJJJGsbLFGU0pqyATlN/KC2N89ajXFrczXfF4LdI2EvKR2dyvLBj+YAKde2dtsbdalX3gyVJZDFDb3KyxRorTsRyWRAmrTpOtSADjI6fx6Lg4SnKXLJFhcWiXZiiW5d4+WpZUBjUMh0OWUZVdMh9NznG2RN4P4ot5P0mLiOMRvIkko8kiJs5BDE7Z6Ng+1ZOA8LNvd3rs8SpKIFjAIyOXGVOVPyjOMDfate4b4TmZ5Y8wQK8EiS8mVmWZ2GEk5OkCLHUgfQdTWNJvkepdFvaeJbRs6reaLMTTR8xQOdGoySmHO+nfDY2NeuF+IrOV40EMyB4zIjyLhXVACwGGJJH0wcbE7VX/8Ahi8mEQmWGP8ADWssEemQtzXePlhj5BoXG/c/6Sv/AAvchbLQyI9vayxF9R8sjIFUrtuAwzms0R9gpzPZ8TxmK4SOGe2kNtJNEZFA1qFOGXzEggkHBwav/CU7PZWzuxZmhQsx3JJUZJ960uy8H3edTRxKxtZYHPOZ2d2U4lZiv6zbaewPfpW8+HLJobWCJ8a44lRsHIyAAcHuKpJLoRcm+SxpSlDoKUpQClKUApSlAKUpQFbxizkkKGJtJXVkamXOQP2QfTGe2rI3FeI2uUVV0LJhFBYvglu/bce/39qta8yZwdOAcbZ6Z7Zoa3xRS3EFwVnKRpHK8RCur5JYA8sHIwPmO/b3qsuYrxSrIsiwqpBV5lLjz6yzEnBwiBASxI5hzndhsESXGoami053wpyR/HY1hnhuW1DVCEOQAVJyMnAbfGCvXFY0FKjXHku+azBiuovpDTppCnn6VKhz5gzQnIBwEIz2Ofh81zEHmm1uIo2LnmhkcJEuwAOzs6l86Rs2/pU9uBvnIjtf/wCZ9/f1P8/WpcloyRJGI0IORKir5GUggjHp2rHxyVqvhFPJ4zyTGbZmcE6kB1fowkDk+VDlsTKMHC5B83TOaTxMBHtbgq8hihXVnXpaRSWRUZkH6MnYN1HQ5A9taK4y1pHnIbeM7tsmT/hjVBjfIAA6VJtuFRvzddtEpchj5fmcM+CTjrnzZH7ZPeiyRZzcZLyVVz4o1ApyGhyIWBYLk6mgBGkqVOnmaTgkjSdhlSca+KGZ3blKYnijaKIkecs8w1HCFtRVPkAbGPqRZ/0Q2Q34a1Bwoxjc6QpUdMDBRMddkHoK+X3h9NTlIrQIcMdce+QWJJII28zfxPqc0mmTTKjiPjAEQyLFi3Q5kB0lm/qslwIwpGBgFPMCNwR03qyXxR5o1ktmTXJoYtkKrZjCkFkUnOsY1Bc6WAycAxRax68/1AFFA1cs7JpK4GTjGg6c7jBI7VccO4fakRrot2kj8wCAHScg5Hfqqnfuo9BS4hai50DfYb9fetaNzeLGoeJNOIlIK6jlm0t/9TzY8p/4vY1MdXBb+uqNTHAKpt7bntXuC7ETtzboP/d0gac4I3HXb+dRLnydKIVr+LHzRDBGdOAQG38oGsADB6+w61bcNiJjUyxor5OQAPUgH7rg1h4txbTbzyQYkeOMsBgnfBI2G59cDete4Vdy3F7CWcPHGtxodVISUA2wDjDYz52XO48jftbVGP3JbKnit9Pi9utURFtccsRtChMialGlnxq2BGMb7H2x6ub6fnzvawj+ryKiRrAmlwMFtch8ynckY6ferbhvhAPLdNcq4V7kyKgk8kibFSyqcHfPXBqx4v4cgaQyFJm5rLzY42OiQr0MiZwRsB71xqdHe4J9FZwma5e4vpI2hURyupUxKGlIQ6A8gIwFONzk7t7VXW3i25iguGlfVNHCH5UkWhkcsFyunyyReYHOc9PWtosraNWmUW8um4YtLrxglvKds7DHaqqThtnBJLFKsrgwqgLuz4iZwuhR1UBip23/AIVrUvDEXF+Cr4rez27zLK8c7m0M6ymFAyMCFK7DDLj19BWW04hLBM2t7ca7I3AblBFickADKguy779yemKk29lZeZCLiRpo+Xl31NytaroU6vKuoq3uCDk1sF34Xt5Dl1Y/oPw/zH/Z5B/jkA59qxRk+jXKK7NZsPEF3m4jDmZhbc6JpYhEdWcbLtlTnI1b7Vb+CeLSzGVJpS7poyskXKlQnOoMoGkrsMEe+e1SIfB1sNWrmSF4zE5kkZiyHGx32xgYxjFTuEcDjt2d1Mju4AZ5HLtpXOlcnoBk1UYyTVkylFp0WdKUrqchSlKAUpSgFKUoBSlKAUpSgFKUoBSlKA+ODg42PY1UtZ3RH9oQH2iGP83/AF+dW9KGplZPYTNgi4ZDgZAVcE7auozvv9M1ktbKRXy07uv7JVf5gA/9qn0oLKpvD0BxkNkdDrbbbHr6VGs9EMzItvN59K6/mDBdsnLbAask99/pV9SgbfuV13JGNSgBWGN+XqGNj2G9ZLO2IIbUMH+4Acdh61NpU6ebYshjhUP/AJSfdQfz79fzqQkCjoqj6D0GB+Qx9qyUqqMs+AV9pSgFKUoBUe6sY5M60VjjGcbj6N1B9x0qRSgIdrwuGPGmNBjocAkbk9Tv1JOO3aplKUApSlAKUpQClKUApSlAKUpQClKUApSlAKUpQClKUApSlAKUpQClKUApSlAKUpQClKUApSlAKUpQClKUApSlAKUpQClKU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mapspublic.ihmc.us/rid=1184308056500_1437384021_14719/CALIDAD%20EDUCATIVA.cmap?rid=1184308056500_1437384021_14719&amp;partName=htmljpeg"/>
          <p:cNvPicPr>
            <a:picLocks noChangeAspect="1" noChangeArrowheads="1"/>
          </p:cNvPicPr>
          <p:nvPr/>
        </p:nvPicPr>
        <p:blipFill>
          <a:blip r:embed="rId2" cstate="print"/>
          <a:srcRect r="2894" b="20295"/>
          <a:stretch>
            <a:fillRect/>
          </a:stretch>
        </p:blipFill>
        <p:spPr bwMode="auto">
          <a:xfrm>
            <a:off x="40442" y="1700808"/>
            <a:ext cx="9103558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</TotalTime>
  <Words>120</Words>
  <Application>Microsoft Office PowerPoint</Application>
  <PresentationFormat>Presentación en pantalla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Metro</vt:lpstr>
      <vt:lpstr>Calidad de educación en México </vt:lpstr>
      <vt:lpstr>México y su calidad educativa </vt:lpstr>
      <vt:lpstr>Diapositiva 3</vt:lpstr>
      <vt:lpstr>Consecuencias</vt:lpstr>
      <vt:lpstr>Calidad educativa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Calidad de educación en México</dc:title>
  <dc:creator>Gaby</dc:creator>
  <cp:lastModifiedBy>PC12</cp:lastModifiedBy>
  <cp:revision>8</cp:revision>
  <dcterms:created xsi:type="dcterms:W3CDTF">2014-09-23T09:44:56Z</dcterms:created>
  <dcterms:modified xsi:type="dcterms:W3CDTF">2014-09-23T12:50:46Z</dcterms:modified>
</cp:coreProperties>
</file>